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524">
          <p15:clr>
            <a:srgbClr val="A4A3A4"/>
          </p15:clr>
        </p15:guide>
        <p15:guide id="4" pos="2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COLLINGRIDGE" initials="SC" lastIdx="12" clrIdx="0">
    <p:extLst>
      <p:ext uri="{19B8F6BF-5375-455C-9EA6-DF929625EA0E}">
        <p15:presenceInfo xmlns:p15="http://schemas.microsoft.com/office/powerpoint/2012/main" userId="S::sally_collingridge@escardio.net::bbed4dc1-00b7-474a-8549-18dc7b873d66" providerId="AD"/>
      </p:ext>
    </p:extLst>
  </p:cmAuthor>
  <p:cmAuthor id="2" name="Laure-Emmanuelle PEYRET" initials="LP" lastIdx="7" clrIdx="1">
    <p:extLst>
      <p:ext uri="{19B8F6BF-5375-455C-9EA6-DF929625EA0E}">
        <p15:presenceInfo xmlns:p15="http://schemas.microsoft.com/office/powerpoint/2012/main" userId="S::laure-emmanuelle_peyret@escardio.net::96dd4d06-5b74-42e8-b054-0c0a8419bf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787"/>
    <a:srgbClr val="AE1022"/>
    <a:srgbClr val="D0D0D0"/>
    <a:srgbClr val="D3D3D3"/>
    <a:srgbClr val="E0E0E0"/>
    <a:srgbClr val="F28C26"/>
    <a:srgbClr val="FFBF08"/>
    <a:srgbClr val="B62A79"/>
    <a:srgbClr val="F3BC00"/>
    <a:srgbClr val="D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06" autoAdjust="0"/>
    <p:restoredTop sz="96197"/>
  </p:normalViewPr>
  <p:slideViewPr>
    <p:cSldViewPr showGuides="1">
      <p:cViewPr varScale="1">
        <p:scale>
          <a:sx n="88" d="100"/>
          <a:sy n="88" d="100"/>
        </p:scale>
        <p:origin x="549" y="65"/>
      </p:cViewPr>
      <p:guideLst>
        <p:guide orient="horz" pos="1620"/>
        <p:guide pos="2880"/>
        <p:guide pos="5524"/>
        <p:guide pos="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1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CCA8C-2727-A54D-B40F-70CF9669C616}" type="datetimeFigureOut">
              <a:rPr lang="fr-FR"/>
              <a:pPr/>
              <a:t>20/10/2022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FCA3-4FB0-F648-923A-3843471D4321}" type="slidenum">
              <a:rPr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6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7D4E0-ADF2-4269-A368-F8657ABA7EB7}" type="datetimeFigureOut">
              <a:rPr lang="en-US" smtClean="0"/>
              <a:pPr/>
              <a:t>10/20/2022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CFB2-2FC4-4A48-85D8-914292BD17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15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E87A3DCC-5F52-46C1-83E5-0DCD52BF0AF8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36" name="Espace réservé du texte 32">
            <a:extLst>
              <a:ext uri="{FF2B5EF4-FFF2-40B4-BE49-F238E27FC236}">
                <a16:creationId xmlns:a16="http://schemas.microsoft.com/office/drawing/2014/main" id="{16284A64-7B54-461F-9363-2BE4503F91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AE1022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15" name="Espace réservé du texte 32">
            <a:extLst>
              <a:ext uri="{FF2B5EF4-FFF2-40B4-BE49-F238E27FC236}">
                <a16:creationId xmlns:a16="http://schemas.microsoft.com/office/drawing/2014/main" id="{DFFB4CC0-14B2-483B-83A6-DA9CE4378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7" name="Espace réservé du texte 32">
            <a:extLst>
              <a:ext uri="{FF2B5EF4-FFF2-40B4-BE49-F238E27FC236}">
                <a16:creationId xmlns:a16="http://schemas.microsoft.com/office/drawing/2014/main" id="{495DAAF3-5ADD-3B4B-9B4A-F80003C2F6E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chemeClr val="accent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EC9FD404-747D-47CF-8BD6-85DE35A09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48225EB-A123-4416-BF74-09996F9242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672408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4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75713D93-C919-4892-838C-B532C4D773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Want to use just a headline? =&gt; type here</a:t>
            </a:r>
          </a:p>
        </p:txBody>
      </p:sp>
    </p:spTree>
    <p:extLst>
      <p:ext uri="{BB962C8B-B14F-4D97-AF65-F5344CB8AC3E}">
        <p14:creationId xmlns:p14="http://schemas.microsoft.com/office/powerpoint/2010/main" val="197294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8A1CE93C-D99C-4EDD-BA67-BCAAD80495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8175" y="1364165"/>
            <a:ext cx="6825854" cy="1152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GB" dirty="0"/>
              <a:t>S</a:t>
            </a:r>
            <a:r>
              <a:rPr lang="en-US" dirty="0" err="1"/>
              <a:t>ub</a:t>
            </a:r>
            <a:r>
              <a:rPr lang="en-US" dirty="0"/>
              <a:t>-Title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DF46A-1BA8-44CA-B779-2ACC2C3196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176" y="2571750"/>
            <a:ext cx="6825853" cy="1643063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+mn-lt"/>
              </a:defRPr>
            </a:lvl1pPr>
            <a:lvl2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8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89271022-20A5-4D9A-84BD-CFB63810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38401"/>
            <a:ext cx="7886700" cy="409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lnSpc>
                <a:spcPts val="2500"/>
              </a:lnSpc>
              <a:spcBef>
                <a:spcPts val="0"/>
              </a:spcBef>
              <a:buClr>
                <a:srgbClr val="D00040"/>
              </a:buClr>
              <a:buFont typeface="Arial" pitchFamily="34" charset="0"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74904E-396E-4218-8F2B-633F1212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914400"/>
            <a:ext cx="7886700" cy="3673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700" lvl="0" indent="-266700"/>
            <a:r>
              <a:rPr lang="fr-FR"/>
              <a:t>Cliquez pour modifier les styles du texte du masque</a:t>
            </a:r>
          </a:p>
          <a:p>
            <a:pPr marL="266700" lvl="1" indent="-266700"/>
            <a:r>
              <a:rPr lang="fr-FR"/>
              <a:t>Deuxième niveau</a:t>
            </a:r>
          </a:p>
          <a:p>
            <a:pPr marL="266700" lvl="2" indent="-266700"/>
            <a:r>
              <a:rPr lang="fr-FR"/>
              <a:t>Troisième niveau</a:t>
            </a:r>
          </a:p>
          <a:p>
            <a:pPr marL="266700" lvl="3" indent="-266700"/>
            <a:r>
              <a:rPr lang="fr-FR"/>
              <a:t>Quatrième niveau</a:t>
            </a:r>
          </a:p>
          <a:p>
            <a:pPr marL="266700" lvl="4" indent="-266700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5" r:id="rId3"/>
    <p:sldLayoutId id="2147483669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1" i="0" kern="1200" smtClean="0">
          <a:solidFill>
            <a:schemeClr val="accent1"/>
          </a:solidFill>
          <a:latin typeface="+mj-lt"/>
          <a:ea typeface="+mn-ea"/>
          <a:cs typeface="Verdana"/>
        </a:defRPr>
      </a:lvl1pPr>
    </p:titleStyle>
    <p:bodyStyle>
      <a:lvl1pPr marL="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400" b="1" i="0" kern="1200" dirty="0" smtClean="0">
          <a:solidFill>
            <a:schemeClr val="tx1"/>
          </a:solidFill>
          <a:latin typeface="+mn-lt"/>
          <a:ea typeface="+mn-ea"/>
          <a:cs typeface="Verdana"/>
        </a:defRPr>
      </a:lvl1pPr>
      <a:lvl2pPr marL="26670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0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2pPr>
      <a:lvl3pPr marL="531812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3pPr>
      <a:lvl4pPr marL="8096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4pPr>
      <a:lvl5pPr marL="10763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5pPr>
      <a:lvl6pPr marL="1981200" indent="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EAC423-CA87-4A97-AD0F-1B7CC1FD15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54CD9-6332-4018-80C0-8851DA2A6F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10484-47B9-407B-AAD0-5EFF6D5A36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148CC-D3A4-4136-AA81-28BD3CC083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1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379467-758D-49AF-9F9E-1C26E65138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A5A98-297F-4C9F-846A-FA7A7E3FD8D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67240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2566"/>
      </p:ext>
    </p:extLst>
  </p:cSld>
  <p:clrMapOvr>
    <a:masterClrMapping/>
  </p:clrMapOvr>
</p:sld>
</file>

<file path=ppt/theme/theme1.xml><?xml version="1.0" encoding="utf-8"?>
<a:theme xmlns:a="http://schemas.openxmlformats.org/drawingml/2006/main" name="ESC_PPT_Light_220817-16-9">
  <a:themeElements>
    <a:clrScheme name="ESC // branding 2017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AE1022"/>
      </a:accent1>
      <a:accent2>
        <a:srgbClr val="552682"/>
      </a:accent2>
      <a:accent3>
        <a:srgbClr val="00ABAA"/>
      </a:accent3>
      <a:accent4>
        <a:srgbClr val="005694"/>
      </a:accent4>
      <a:accent5>
        <a:srgbClr val="FBB800"/>
      </a:accent5>
      <a:accent6>
        <a:srgbClr val="EF7918"/>
      </a:accent6>
      <a:hlink>
        <a:srgbClr val="F8B836"/>
      </a:hlink>
      <a:folHlink>
        <a:srgbClr val="F5832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 marL="38700" indent="0" algn="l" defTabSz="360000" rtl="0" eaLnBrk="1" latinLnBrk="0" hangingPunct="1">
          <a:spcBef>
            <a:spcPct val="20000"/>
          </a:spcBef>
          <a:buClr>
            <a:srgbClr val="C00000"/>
          </a:buClr>
          <a:buFont typeface="Arial" panose="020B0604020202020204" pitchFamily="34" charset="0"/>
          <a:buNone/>
          <a:defRPr sz="1600" b="1" i="0" kern="1200" dirty="0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C_PPT_GENERIC_12012021  -  Read-Only" id="{8CB5A6F9-0108-4F1C-927D-5872DF40D793}" vid="{717AFAD0-94CD-4965-A011-B2544BC082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ESC_PPT_Light_220817-16-9</Template>
  <TotalTime>81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ESC_PPT_Light_220817-16-9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Roland COLLIN</dc:creator>
  <cp:lastModifiedBy>Elodie GRAVINA</cp:lastModifiedBy>
  <cp:revision>17</cp:revision>
  <dcterms:created xsi:type="dcterms:W3CDTF">2021-07-16T09:19:14Z</dcterms:created>
  <dcterms:modified xsi:type="dcterms:W3CDTF">2022-10-20T07:08:00Z</dcterms:modified>
</cp:coreProperties>
</file>