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06" autoAdjust="0"/>
    <p:restoredTop sz="96197"/>
  </p:normalViewPr>
  <p:slideViewPr>
    <p:cSldViewPr showGuides="1">
      <p:cViewPr varScale="1">
        <p:scale>
          <a:sx n="88" d="100"/>
          <a:sy n="88" d="100"/>
        </p:scale>
        <p:origin x="549" y="65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20/10/2022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10/20/2022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672408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673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67240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81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ESC_PPT_Light_220817-16-9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Elodie GRAVINA</cp:lastModifiedBy>
  <cp:revision>17</cp:revision>
  <dcterms:created xsi:type="dcterms:W3CDTF">2021-07-16T09:19:14Z</dcterms:created>
  <dcterms:modified xsi:type="dcterms:W3CDTF">2022-10-20T07:08:00Z</dcterms:modified>
</cp:coreProperties>
</file>